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744" r:id="rId2"/>
  </p:sldMasterIdLst>
  <p:notesMasterIdLst>
    <p:notesMasterId r:id="rId4"/>
  </p:notesMasterIdLst>
  <p:handoutMasterIdLst>
    <p:handoutMasterId r:id="rId5"/>
  </p:handoutMasterIdLst>
  <p:sldIdLst>
    <p:sldId id="1745" r:id="rId3"/>
  </p:sldIdLst>
  <p:sldSz cx="6858000" cy="9906000" type="A4"/>
  <p:notesSz cx="6808788" cy="9940925"/>
  <p:embeddedFontLst>
    <p:embeddedFont>
      <p:font typeface="Golos Text" panose="020B0503020202020204" pitchFamily="34" charset="-52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F9911F"/>
    <a:srgbClr val="2D88D3"/>
    <a:srgbClr val="FFFFFF"/>
    <a:srgbClr val="CD3535"/>
    <a:srgbClr val="F1450F"/>
    <a:srgbClr val="24ABC2"/>
    <a:srgbClr val="36C3DA"/>
    <a:srgbClr val="E46C0A"/>
    <a:srgbClr val="2778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125" d="100"/>
          <a:sy n="125" d="100"/>
        </p:scale>
        <p:origin x="-2352" y="-72"/>
      </p:cViewPr>
      <p:guideLst>
        <p:guide orient="horz" pos="2268"/>
        <p:guide orient="horz" pos="1580"/>
        <p:guide pos="225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1" y="2"/>
            <a:ext cx="2950475" cy="498772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26.09.2025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1" y="9442156"/>
            <a:ext cx="2950475" cy="498771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828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1" tIns="45775" rIns="91551" bIns="457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3"/>
            <a:ext cx="5447030" cy="4473416"/>
          </a:xfrm>
          <a:prstGeom prst="rect">
            <a:avLst/>
          </a:prstGeom>
        </p:spPr>
        <p:txBody>
          <a:bodyPr vert="horz" lIns="91551" tIns="45775" rIns="91551" bIns="457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1" y="9442156"/>
            <a:ext cx="2950475" cy="497046"/>
          </a:xfrm>
          <a:prstGeom prst="rect">
            <a:avLst/>
          </a:prstGeom>
        </p:spPr>
        <p:txBody>
          <a:bodyPr vert="horz" lIns="91551" tIns="45775" rIns="91551" bIns="4577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8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80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2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9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1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9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3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06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7" y="3338697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2" y="3338697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1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4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4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7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5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2" y="394413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5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9/26/2025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3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40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86EDD-6414-4EA1-AE80-0699F0638E68}" type="datetimeFigureOut">
              <a:rPr lang="ru-RU" smtClean="0"/>
              <a:t>26.09.2025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402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402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EB607-35E5-4DDC-A603-17AB4CFC305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66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6492"/>
          <a:stretch/>
        </p:blipFill>
        <p:spPr>
          <a:xfrm>
            <a:off x="548680" y="452500"/>
            <a:ext cx="579080" cy="55051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9" y="569892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25C6FF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331353" y="1274327"/>
            <a:ext cx="6092826" cy="4924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    Сотрудники инспекции организуют проведение мобильного офиса для граждан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1376C9-914B-A8C0-9DB7-FCADAACBF5D1}"/>
              </a:ext>
            </a:extLst>
          </p:cNvPr>
          <p:cNvSpPr txBox="1"/>
          <p:nvPr/>
        </p:nvSpPr>
        <p:spPr>
          <a:xfrm>
            <a:off x="560776" y="2684366"/>
            <a:ext cx="5992461" cy="270843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получить информацию о порядке исчисления, льготах, сроке уплаты имущественных налогов</a:t>
            </a:r>
            <a:r>
              <a:rPr lang="ru-RU" sz="1400" dirty="0" smtClean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;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подключиться к интернет-сервису «Личный кабинет налогоплательщика для физических лиц»; </a:t>
            </a:r>
            <a:endParaRPr lang="ru-RU" sz="1400" dirty="0" smtClean="0">
              <a:solidFill>
                <a:srgbClr val="00206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представить Согласие на информирование о задолженности</a:t>
            </a:r>
            <a:r>
              <a:rPr lang="ru-RU" sz="1400" dirty="0" smtClean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узнать о возможности получения налоговых уведомлений через портал </a:t>
            </a:r>
            <a:r>
              <a:rPr lang="ru-RU" sz="1400" dirty="0" err="1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Госуслуг</a:t>
            </a:r>
            <a:r>
              <a:rPr lang="ru-RU" sz="1400" dirty="0" smtClean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;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olos Text" panose="020B0604020202020204" charset="0"/>
                <a:ea typeface="Golos Text" panose="020B0604020202020204" charset="0"/>
              </a:rPr>
              <a:t>- получить информацию по иным интересующим вопросам.</a:t>
            </a:r>
            <a:endParaRPr lang="ru-RU" sz="1400" dirty="0" smtClean="0">
              <a:solidFill>
                <a:srgbClr val="002060"/>
              </a:solidFill>
              <a:latin typeface="Golos Text" panose="020B0604020202020204" charset="0"/>
              <a:ea typeface="Golos Text" panose="020B0604020202020204" charset="0"/>
            </a:endParaRP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ru-RU" sz="1400" dirty="0" smtClean="0">
              <a:solidFill>
                <a:srgbClr val="002060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1709"/>
              </p:ext>
            </p:extLst>
          </p:nvPr>
        </p:nvGraphicFramePr>
        <p:xfrm>
          <a:off x="560776" y="6213140"/>
          <a:ext cx="5724635" cy="151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078"/>
                <a:gridCol w="1844301"/>
                <a:gridCol w="2304256"/>
              </a:tblGrid>
              <a:tr h="58335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Дата и время проведения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Место проведения мобильного офиса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Адрес проведения мобильного офиса</a:t>
                      </a:r>
                    </a:p>
                  </a:txBody>
                  <a:tcPr/>
                </a:tc>
              </a:tr>
              <a:tr h="8839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21.10.2025</a:t>
                      </a:r>
                    </a:p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с 10-00 до 12-00</a:t>
                      </a:r>
                      <a:endParaRPr lang="ru-RU" sz="1100" dirty="0" smtClean="0">
                        <a:latin typeface="Golos Text" panose="020B0503020202020204" pitchFamily="34" charset="-52"/>
                        <a:cs typeface="Golos Text" panose="020B0503020202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Администрация </a:t>
                      </a:r>
                      <a:r>
                        <a:rPr lang="ru-RU" sz="1100" dirty="0" err="1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Аргаяшского</a:t>
                      </a:r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 муниципального района Челябинской области</a:t>
                      </a:r>
                      <a:endParaRPr lang="ru-RU" sz="1100" dirty="0" smtClean="0">
                        <a:latin typeface="Golos Text" panose="020B0503020202020204" pitchFamily="34" charset="-52"/>
                        <a:cs typeface="Golos Text" panose="020B0503020202020204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Челябинская </a:t>
                      </a:r>
                      <a:r>
                        <a:rPr lang="ru-RU" sz="1100" dirty="0" err="1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обл</a:t>
                      </a:r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, </a:t>
                      </a:r>
                    </a:p>
                    <a:p>
                      <a:r>
                        <a:rPr lang="ru-RU" sz="1100" dirty="0" err="1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Аргаяшский</a:t>
                      </a:r>
                      <a:r>
                        <a:rPr lang="ru-RU" sz="1100" dirty="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 р-н, с. Аргаяш, ул. </a:t>
                      </a:r>
                      <a:r>
                        <a:rPr lang="ru-RU" sz="1100" smtClean="0">
                          <a:latin typeface="Golos Text" panose="020B0503020202020204" pitchFamily="34" charset="-52"/>
                          <a:cs typeface="Golos Text" panose="020B0503020202020204" pitchFamily="34" charset="-52"/>
                        </a:rPr>
                        <a:t>8 Марта, 38</a:t>
                      </a:r>
                      <a:endParaRPr lang="ru-RU" sz="1100" dirty="0" smtClean="0">
                        <a:latin typeface="Golos Text" panose="020B0503020202020204" pitchFamily="34" charset="-52"/>
                        <a:cs typeface="Golos Text" panose="020B0503020202020204" pitchFamily="34" charset="-5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392800"/>
            <a:ext cx="6858000" cy="62674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Golos Text" panose="020B0503020202020204" pitchFamily="34" charset="-52"/>
                <a:cs typeface="Golos Text" panose="020B0503020202020204" pitchFamily="34" charset="-52"/>
              </a:rPr>
              <a:t>Телефон для приема вопросов: +7 (351)214-84-96 (доб. 29-62, 51-65, 47-29)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" y="1916422"/>
            <a:ext cx="6858000" cy="540060"/>
          </a:xfrm>
          <a:prstGeom prst="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Golos Text" panose="020B0503020202020204" pitchFamily="34" charset="-52"/>
                <a:cs typeface="Golos Text" panose="020B0503020202020204" pitchFamily="34" charset="-52"/>
              </a:rPr>
              <a:t>       </a:t>
            </a:r>
            <a:r>
              <a:rPr lang="ru-RU" sz="1600" dirty="0">
                <a:latin typeface="Golos Text" panose="020B0503020202020204" pitchFamily="34" charset="-52"/>
                <a:cs typeface="Golos Text" panose="020B0503020202020204" pitchFamily="34" charset="-52"/>
              </a:rPr>
              <a:t> 	Во время работы мобильного офиса каждый посетитель сможет: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977" y="569894"/>
            <a:ext cx="2347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Golos Text" panose="020B0503020202020204" charset="-52"/>
                <a:cs typeface="Golos Text" panose="020B0503020202020204" charset="-52"/>
              </a:rPr>
              <a:t>МЕЖРАЙОННАЯ ИФНС РОССИИ № 22</a:t>
            </a:r>
          </a:p>
          <a:p>
            <a:r>
              <a:rPr lang="ru-RU" sz="900" dirty="0" smtClean="0">
                <a:latin typeface="Golos Text" panose="020B0503020202020204" charset="-52"/>
                <a:cs typeface="Golos Text" panose="020B0503020202020204" charset="-52"/>
              </a:rPr>
              <a:t>ПО ЧЕЛЯБИНСКОЙ ОБЛАСТИ</a:t>
            </a:r>
            <a:endParaRPr lang="ru-RU" sz="900" dirty="0">
              <a:latin typeface="Golos Text" panose="020B0503020202020204" charset="-52"/>
              <a:cs typeface="Golos Text" panose="020B0503020202020204" charset="-52"/>
            </a:endParaRPr>
          </a:p>
        </p:txBody>
      </p:sp>
      <p:pic>
        <p:nvPicPr>
          <p:cNvPr id="12" name="Рисунок 11" descr="N:\2023\10.2_Переписка с ИФНС по информированию\СТЕНДЫ ИНФОРМАЦИОННЫЕ\Материалы группы ИР Стенды\Кнопки\Warning-Red-Triangl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0" y="8337376"/>
            <a:ext cx="540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127760" y="8309766"/>
            <a:ext cx="52964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Golos Text" panose="020B0604020202020204" charset="0"/>
                <a:cs typeface="Golos Text" panose="020B0604020202020204" charset="0"/>
              </a:rPr>
              <a:t>Гражданам при себе необходимо иметь документ, удостоверяющий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37763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166729</TotalTime>
  <Words>135</Words>
  <Application>Microsoft Office PowerPoint</Application>
  <PresentationFormat>Лист A4 (210x297 мм)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Golos Text</vt:lpstr>
      <vt:lpstr>Wingdings</vt:lpstr>
      <vt:lpstr>Calibri</vt:lpstr>
      <vt:lpstr>1_Office Theme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Щекаева Елена Александровна</cp:lastModifiedBy>
  <cp:revision>1991</cp:revision>
  <cp:lastPrinted>2025-04-04T06:44:21Z</cp:lastPrinted>
  <dcterms:created xsi:type="dcterms:W3CDTF">2014-10-08T23:03:32Z</dcterms:created>
  <dcterms:modified xsi:type="dcterms:W3CDTF">2025-09-26T10:07:33Z</dcterms:modified>
</cp:coreProperties>
</file>