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A07-4779-4960-BD6A-C5C0B2F19D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5CE2-1A2F-4A67-8E61-44369766E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5CE2-1A2F-4A67-8E61-44369766ECA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9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0118-429F-47CB-BE3E-20F4EEFC8254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F7FAFD"/>
            </a:gs>
            <a:gs pos="58000">
              <a:schemeClr val="bg1"/>
            </a:gs>
            <a:gs pos="16390">
              <a:srgbClr val="F7FAFD"/>
            </a:gs>
            <a:gs pos="7000">
              <a:schemeClr val="accent1">
                <a:lumMod val="5000"/>
                <a:lumOff val="95000"/>
                <a:alpha val="60000"/>
              </a:schemeClr>
            </a:gs>
            <a:gs pos="38000">
              <a:schemeClr val="accent1">
                <a:lumMod val="5000"/>
                <a:lumOff val="95000"/>
                <a:alpha val="60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  <a:alpha val="4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10264560" y="3108040"/>
            <a:ext cx="1921061" cy="8505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7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1" y="3108040"/>
            <a:ext cx="2208696" cy="8505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3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751" y="3108040"/>
            <a:ext cx="8630962" cy="850811"/>
          </a:xfr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ЧЕЛЯБИНСКОЙ ОБЛАСТИ ОБЪЯВЛЯЕТ О НАБОРЕ В ВУЗ МЧС РОССИИ</a:t>
            </a:r>
            <a:endParaRPr lang="ru-RU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07181" y="480211"/>
            <a:ext cx="5000720" cy="13056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ЮНОШИ ОТ 17 ДО 30 ЛЕТ, ИМЕЮЩИЕ СРЕДНЕЕ ОБЩЕЕ ОБРАЗОВАНИЕ (11 КЛАССОВ) ИЛИ СРЕДНЕЕ ПРОФЕССИОНАЛЬНОЕ ОБРАЗОВАНИЕ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38064" y="9154"/>
            <a:ext cx="5247558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стать КУРСАНТОМ?</a:t>
            </a:r>
            <a:endParaRPr lang="ru-RU" sz="26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2339" y="-53236"/>
            <a:ext cx="66690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Набор на бюджетную форму обучения </a:t>
            </a:r>
            <a:r>
              <a:rPr lang="ru-RU" sz="2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ФГБОУ ВО Санкт-Петербургский университет ГПС МЧС России</a:t>
            </a:r>
          </a:p>
          <a:p>
            <a:pPr algn="just"/>
            <a:r>
              <a:rPr lang="ru-RU" sz="2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</a:t>
            </a:r>
            <a:r>
              <a:rPr lang="ru-RU" sz="2200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подготовки:</a:t>
            </a:r>
            <a:endParaRPr lang="ru-RU" sz="2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998746" y="-11329"/>
            <a:ext cx="28812" cy="3119369"/>
          </a:xfrm>
          <a:prstGeom prst="line">
            <a:avLst/>
          </a:prstGeom>
          <a:ln w="730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-10817" y="1008163"/>
            <a:ext cx="4165447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и муниципальное управление</a:t>
            </a:r>
            <a:endParaRPr lang="ru-RU" sz="2400" b="1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24166" y="1179195"/>
            <a:ext cx="2769990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года</a:t>
            </a:r>
            <a:endParaRPr lang="ru-RU" sz="2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15400" y="3883217"/>
            <a:ext cx="5821683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обучения в ВУЗ МЧС России:</a:t>
            </a:r>
            <a:endParaRPr lang="ru-RU" sz="2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-10771" y="6303460"/>
            <a:ext cx="6932979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отсрочки от прохождения срочной службы в ВС РФ на период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</a:t>
            </a: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 окончании ВУЗ МЧС России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службы</a:t>
            </a:r>
            <a:endParaRPr lang="ru-RU" sz="1350" b="1" spc="50" dirty="0" smtClean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8092" y="4612992"/>
            <a:ext cx="6933025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жильем на период обучения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-10721" y="4954957"/>
            <a:ext cx="6938285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выплата денежного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довольствия</a:t>
            </a:r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6998746" y="3931571"/>
            <a:ext cx="16659" cy="2899374"/>
          </a:xfrm>
          <a:prstGeom prst="line">
            <a:avLst/>
          </a:prstGeom>
          <a:ln w="730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037083" y="3919348"/>
            <a:ext cx="5062735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необходимо:</a:t>
            </a:r>
            <a:endParaRPr lang="ru-RU" sz="2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-8093" y="5290997"/>
            <a:ext cx="6933025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вещевым имуществом и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трехразовое </a:t>
            </a: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037083" y="4302670"/>
            <a:ext cx="5172295" cy="23775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заявление в Главное управление МЧС России по Челябинской области</a:t>
            </a:r>
          </a:p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военно-врачебную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</a:t>
            </a:r>
            <a:r>
              <a:rPr lang="en-US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для </a:t>
            </a: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годности к поступлению в ВУЗ МЧС России</a:t>
            </a:r>
          </a:p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предварительный профессиональный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отбор</a:t>
            </a:r>
          </a:p>
          <a:p>
            <a:pPr marL="252000" indent="-216000" algn="just">
              <a:buFont typeface="Arial" panose="020B0604020202020204" pitchFamily="34" charset="0"/>
              <a:buChar char="•"/>
            </a:pPr>
            <a:r>
              <a:rPr lang="ru-RU" sz="16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сдать ЕГЭ по профильным предметам: обществознание, русский язык,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или история или география</a:t>
            </a:r>
            <a:r>
              <a:rPr lang="en-US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(на выбор поступающего)</a:t>
            </a:r>
            <a:endParaRPr lang="ru-RU" sz="165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072845" y="1810671"/>
            <a:ext cx="52933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  <a:r>
              <a:rPr lang="en-US" sz="1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МЧС </a:t>
            </a: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en-US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</a:t>
            </a:r>
          </a:p>
          <a:p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454091, г. Челябинск, ул. Пушкина, 68</a:t>
            </a:r>
          </a:p>
          <a:p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(351) </a:t>
            </a:r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239-70-1</a:t>
            </a:r>
            <a:r>
              <a:rPr lang="en-US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ru-RU" sz="1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</a:t>
            </a:r>
            <a:r>
              <a:rPr lang="ru-RU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почта: ukvripo@74.mchs.gov.ru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176329" y="1879018"/>
            <a:ext cx="1735383" cy="4231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15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Подробнее: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540" y="2116514"/>
            <a:ext cx="2206708" cy="2246881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-10817" y="5969524"/>
            <a:ext cx="6933025" cy="30008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звания «лейтенант внутренней службы» по окончании ВУЗ</a:t>
            </a:r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5360" y="4281312"/>
            <a:ext cx="6927568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по окончании обучения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-10721" y="5627369"/>
            <a:ext cx="6938285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проезда в отпуск один раз в год</a:t>
            </a: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545" y="2048797"/>
            <a:ext cx="1825567" cy="22889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289" y="1852414"/>
            <a:ext cx="1208985" cy="12089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96" y="2569951"/>
            <a:ext cx="428187" cy="428187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60" y="1837297"/>
            <a:ext cx="1252116" cy="1252116"/>
          </a:xfrm>
          <a:prstGeom prst="rect">
            <a:avLst/>
          </a:prstGeom>
          <a:gradFill>
            <a:gsLst>
              <a:gs pos="22392">
                <a:srgbClr val="E3EEF8"/>
              </a:gs>
              <a:gs pos="43734">
                <a:srgbClr val="D0E2F3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215" y="2539883"/>
            <a:ext cx="436892" cy="44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159</Words>
  <Application>Microsoft Office PowerPoint</Application>
  <PresentationFormat>Широкоэкранный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ГЛАВНОЕ УПРАВЛЕНИЕ МЧС РОССИИ ПО ЧЕЛЯБИНСКОЙ ОБЛАСТИ ОБЪЯВЛЯЕТ О НАБОРЕ В ВУЗ МЧС РОССИИ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 Эдуард</dc:creator>
  <cp:lastModifiedBy>Гусев Эдуард</cp:lastModifiedBy>
  <cp:revision>79</cp:revision>
  <cp:lastPrinted>2023-06-08T06:36:28Z</cp:lastPrinted>
  <dcterms:created xsi:type="dcterms:W3CDTF">2022-08-17T08:28:59Z</dcterms:created>
  <dcterms:modified xsi:type="dcterms:W3CDTF">2023-08-01T08:19:53Z</dcterms:modified>
</cp:coreProperties>
</file>